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2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wmf>
</file>

<file path=ppt/media/image2.wmf>
</file>

<file path=ppt/media/image3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ctr">
            <a:normAutofit/>
          </a:bodyPr>
          <a:lstStyle>
            <a:lvl1pPr algn="ctr"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48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75860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952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75374" y="0"/>
            <a:ext cx="723072" cy="6176963"/>
          </a:xfrm>
        </p:spPr>
        <p:txBody>
          <a:bodyPr vert="eaVert"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7534689" cy="5811838"/>
          </a:xfrm>
        </p:spPr>
        <p:txBody>
          <a:bodyPr vert="eaVert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7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33561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791" y="914400"/>
            <a:ext cx="8666922" cy="5261113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7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ctr">
            <a:normAutofit/>
          </a:bodyPr>
          <a:lstStyle>
            <a:lvl1pPr algn="ctr"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4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55374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5287" y="962717"/>
            <a:ext cx="4289563" cy="5186292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49" y="962717"/>
            <a:ext cx="4316067" cy="5186292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87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79587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857458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650" y="1681369"/>
            <a:ext cx="3868340" cy="4507395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7959" y="857458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7959" y="1681369"/>
            <a:ext cx="3887391" cy="4507395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15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89112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0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09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82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0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89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791" y="914400"/>
            <a:ext cx="8666922" cy="5261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E238CC0-8EC5-43BD-824E-EDEED67F04D4}" type="datetimeFigureOut">
              <a:rPr lang="en-US" smtClean="0"/>
              <a:pPr/>
              <a:t>8/5/2017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6BF9A35-2A3A-4A1E-AD19-60BD34616A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61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08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6479067"/>
              </p:ext>
            </p:extLst>
          </p:nvPr>
        </p:nvGraphicFramePr>
        <p:xfrm>
          <a:off x="1205948" y="1319213"/>
          <a:ext cx="6002475" cy="4592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05948" y="1319213"/>
                        <a:ext cx="6002475" cy="4592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4151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3821694"/>
              </p:ext>
            </p:extLst>
          </p:nvPr>
        </p:nvGraphicFramePr>
        <p:xfrm>
          <a:off x="4177426" y="2014330"/>
          <a:ext cx="5494388" cy="420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Graph" r:id="rId3" imgW="3901320" imgH="2986920" progId="Origin50.Graph">
                  <p:embed/>
                </p:oleObj>
              </mc:Choice>
              <mc:Fallback>
                <p:oleObj name="Graph" r:id="rId3" imgW="3901320" imgH="298692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77426" y="2014330"/>
                        <a:ext cx="5494388" cy="4206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746090"/>
              </p:ext>
            </p:extLst>
          </p:nvPr>
        </p:nvGraphicFramePr>
        <p:xfrm>
          <a:off x="-172280" y="2014330"/>
          <a:ext cx="5494388" cy="420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Graph" r:id="rId5" imgW="3901320" imgH="2986920" progId="Origin50.Graph">
                  <p:embed/>
                </p:oleObj>
              </mc:Choice>
              <mc:Fallback>
                <p:oleObj name="Graph" r:id="rId5" imgW="3901320" imgH="298692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172280" y="2014330"/>
                        <a:ext cx="5494388" cy="4206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5664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ow Template.potm" id="{4D7E9788-66F2-4B63-8D48-5104771A2F46}" vid="{4FD0F2BB-69C5-45BE-805A-5870AAA174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Dow Template</Template>
  <TotalTime>43</TotalTime>
  <Words>0</Words>
  <Application>Microsoft Office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Office Theme</vt:lpstr>
      <vt:lpstr>Origin Graph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Hershey</dc:creator>
  <cp:lastModifiedBy>Kyle Hershey</cp:lastModifiedBy>
  <cp:revision>6</cp:revision>
  <dcterms:created xsi:type="dcterms:W3CDTF">2017-08-06T02:34:44Z</dcterms:created>
  <dcterms:modified xsi:type="dcterms:W3CDTF">2017-08-06T03:18:23Z</dcterms:modified>
</cp:coreProperties>
</file>

<file path=docProps/thumbnail.jpeg>
</file>